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80A3-DAC5-48E0-BFF6-DE9F0357E6A3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F871-F9AE-4933-AEF7-AA5FE2733C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360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80A3-DAC5-48E0-BFF6-DE9F0357E6A3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F871-F9AE-4933-AEF7-AA5FE2733C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22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80A3-DAC5-48E0-BFF6-DE9F0357E6A3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F871-F9AE-4933-AEF7-AA5FE2733C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059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80A3-DAC5-48E0-BFF6-DE9F0357E6A3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F871-F9AE-4933-AEF7-AA5FE2733C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617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80A3-DAC5-48E0-BFF6-DE9F0357E6A3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F871-F9AE-4933-AEF7-AA5FE2733C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612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80A3-DAC5-48E0-BFF6-DE9F0357E6A3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F871-F9AE-4933-AEF7-AA5FE2733C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247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80A3-DAC5-48E0-BFF6-DE9F0357E6A3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F871-F9AE-4933-AEF7-AA5FE2733C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739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80A3-DAC5-48E0-BFF6-DE9F0357E6A3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F871-F9AE-4933-AEF7-AA5FE2733C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712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80A3-DAC5-48E0-BFF6-DE9F0357E6A3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F871-F9AE-4933-AEF7-AA5FE2733C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44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80A3-DAC5-48E0-BFF6-DE9F0357E6A3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F871-F9AE-4933-AEF7-AA5FE2733C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191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80A3-DAC5-48E0-BFF6-DE9F0357E6A3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F871-F9AE-4933-AEF7-AA5FE2733C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9615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A80A3-DAC5-48E0-BFF6-DE9F0357E6A3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8F871-F9AE-4933-AEF7-AA5FE2733C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4140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1026" name="Picture 2" descr="http://files.myopera.com/dantesoft/albums/82804/thumbs/jobs-in-town-washing-machine-ad.jpg_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8680"/>
            <a:ext cx="6720744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345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2050" name="Picture 2" descr="http://farm1.staticflickr.com/47/148438692_e861b361a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752528" cy="6948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663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3074" name="Picture 2" descr="http://2.bp.blogspot.com/_iRJ4Cdjm9pA/STWbQex5U2I/AAAAAAAAAzo/G0M8OlZh9Ck/s400/jobs-in-town-music-machine-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76200"/>
            <a:ext cx="4639366" cy="6377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183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098" name="Picture 2" descr="http://farm4.staticflickr.com/3171/3488608180_c11218c806_z.jpg?zz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987" y="154851"/>
            <a:ext cx="4611050" cy="651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26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Silverstream (South)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Robertson</dc:creator>
  <cp:lastModifiedBy>Andrea Robertson</cp:lastModifiedBy>
  <cp:revision>1</cp:revision>
  <dcterms:created xsi:type="dcterms:W3CDTF">2013-02-22T00:50:37Z</dcterms:created>
  <dcterms:modified xsi:type="dcterms:W3CDTF">2013-02-22T00:52:06Z</dcterms:modified>
</cp:coreProperties>
</file>